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9"/>
  </p:notesMasterIdLst>
  <p:sldIdLst>
    <p:sldId id="341" r:id="rId2"/>
    <p:sldId id="354" r:id="rId3"/>
    <p:sldId id="336" r:id="rId4"/>
    <p:sldId id="342" r:id="rId5"/>
    <p:sldId id="343" r:id="rId6"/>
    <p:sldId id="358" r:id="rId7"/>
    <p:sldId id="35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8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BhzpZD8i8s" TargetMode="Externa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02/15/2024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5202389" cy="54686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February 15,2024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SECRETARY REPORT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COMMMENT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REPORTS-POLICE, FIRE, SOLICITOR, ZONING, ENGINEER, TAX COLLECTOR, MAYOR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REPORTS-SAFETY, PLANNING, FINANCE, SHADE TREE, REC, </a:t>
            </a:r>
            <a:r>
              <a:rPr lang="en-US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MS4</a:t>
            </a: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DPW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APPOINTMENTS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ORDINANCE #01-2024- PAVE CUT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RESOLUTION FOR RETENTION PONDS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RUSHBROOK</a:t>
            </a: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CREEK UPDATE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EXECUTIVE SESSION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050" b="1" kern="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2/15/2024</a:t>
            </a:r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American Rescue Plan Fund 		135,744.11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729.52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5,399.82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65,208.45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4,841.31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1,459.09</a:t>
            </a:r>
          </a:p>
          <a:p>
            <a:pPr algn="l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1,069.02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23,537.82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1,080.15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118.06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168.35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1,237.68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221.50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29,644.31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3,468.14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22,143.56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296,293.58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 </a:t>
            </a:r>
            <a:r>
              <a:rPr lang="en-US" dirty="0">
                <a:solidFill>
                  <a:schemeClr val="bg1"/>
                </a:solidFill>
              </a:rPr>
              <a:t>9,390.68</a:t>
            </a:r>
            <a:r>
              <a:rPr lang="en-US" dirty="0"/>
              <a:t> 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Long Term Debt      160,122.30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3ADC4F6-1866-43C5-838C-776731733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2">
                    <a:lumMod val="75000"/>
                  </a:schemeClr>
                </a:solidFill>
              </a:rPr>
              <a:t>MS4 Minute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C3E358A-3D64-4E32-A41E-5B32D6269A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err="1">
                <a:hlinkClick r:id="rId2"/>
              </a:rPr>
              <a:t>www.youtube.com</a:t>
            </a:r>
            <a:r>
              <a:rPr lang="en-US" dirty="0">
                <a:hlinkClick r:id="rId2"/>
              </a:rPr>
              <a:t>/</a:t>
            </a:r>
            <a:r>
              <a:rPr lang="en-US" dirty="0" err="1">
                <a:hlinkClick r:id="rId2"/>
              </a:rPr>
              <a:t>watch?v</a:t>
            </a:r>
            <a:r>
              <a:rPr lang="en-US" dirty="0">
                <a:hlinkClick r:id="rId2"/>
              </a:rPr>
              <a:t>=</a:t>
            </a:r>
            <a:r>
              <a:rPr lang="en-US" dirty="0" err="1">
                <a:hlinkClick r:id="rId2"/>
              </a:rPr>
              <a:t>sBhzpZD8i8s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213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14630</TotalTime>
  <Words>261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MS4 Minute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Shannon Lee</cp:lastModifiedBy>
  <cp:revision>218</cp:revision>
  <dcterms:created xsi:type="dcterms:W3CDTF">2019-10-03T16:39:17Z</dcterms:created>
  <dcterms:modified xsi:type="dcterms:W3CDTF">2024-03-21T12:35:38Z</dcterms:modified>
</cp:coreProperties>
</file>